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7A2F12A-5EFF-4FC7-9B41-08213A6192F5}" type="datetimeFigureOut">
              <a:rPr lang="ru-RU" smtClean="0"/>
              <a:t>26.03.2012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4F86E42-2A93-411C-9F0B-1DB38F9321D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G"/><Relationship Id="rId7" Type="http://schemas.openxmlformats.org/officeDocument/2006/relationships/image" Target="../media/image32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G"/><Relationship Id="rId9" Type="http://schemas.openxmlformats.org/officeDocument/2006/relationships/image" Target="../media/image3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КАЗАНДА НОРЛАТЛЫЛАР </a:t>
            </a:r>
            <a:r>
              <a:rPr lang="ru-RU" sz="6000" dirty="0" err="1" smtClean="0">
                <a:solidFill>
                  <a:srgbClr val="002060"/>
                </a:solidFill>
              </a:rPr>
              <a:t>ОЧРАШуЫ</a:t>
            </a:r>
            <a:endParaRPr lang="ru-RU" sz="6000" dirty="0" smtClean="0">
              <a:solidFill>
                <a:srgbClr val="002060"/>
              </a:solidFill>
            </a:endParaRPr>
          </a:p>
          <a:p>
            <a:r>
              <a:rPr lang="ru-RU" sz="6000" dirty="0" smtClean="0">
                <a:solidFill>
                  <a:srgbClr val="002060"/>
                </a:solidFill>
              </a:rPr>
              <a:t>2009 ел 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502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74" y="188640"/>
            <a:ext cx="8985052" cy="5976664"/>
          </a:xfrm>
        </p:spPr>
      </p:pic>
    </p:spTree>
    <p:extLst>
      <p:ext uri="{BB962C8B-B14F-4D97-AF65-F5344CB8AC3E}">
        <p14:creationId xmlns:p14="http://schemas.microsoft.com/office/powerpoint/2010/main" val="3640375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8" y="21672"/>
            <a:ext cx="9131720" cy="6071623"/>
          </a:xfrm>
        </p:spPr>
      </p:pic>
    </p:spTree>
    <p:extLst>
      <p:ext uri="{BB962C8B-B14F-4D97-AF65-F5344CB8AC3E}">
        <p14:creationId xmlns:p14="http://schemas.microsoft.com/office/powerpoint/2010/main" val="178261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8937209" cy="59448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76" y="116632"/>
            <a:ext cx="9149429" cy="60860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90" y="101854"/>
            <a:ext cx="9171643" cy="610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9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3" y="188640"/>
            <a:ext cx="8820472" cy="58671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5" y="29166"/>
            <a:ext cx="9116545" cy="606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10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828955" cy="587283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" y="10894"/>
            <a:ext cx="9119562" cy="606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66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5145" y="1"/>
            <a:ext cx="9593405" cy="63813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9955" y="-747463"/>
            <a:ext cx="9723955" cy="76054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3212" y="-508083"/>
            <a:ext cx="9631431" cy="736608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1515" y="-241639"/>
            <a:ext cx="9740168" cy="647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22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4152"/>
            <a:ext cx="9148260" cy="60852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907" y="387803"/>
            <a:ext cx="9226907" cy="61375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106"/>
            <a:ext cx="9144000" cy="60797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106"/>
            <a:ext cx="9142042" cy="60810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73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3" y="836712"/>
            <a:ext cx="8768545" cy="58326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907" y="387803"/>
            <a:ext cx="9226907" cy="61375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907" y="387803"/>
            <a:ext cx="9226907" cy="613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3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148260" cy="60852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2" y="404664"/>
            <a:ext cx="8876799" cy="59046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4664"/>
            <a:ext cx="9118652" cy="60655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7" y="260648"/>
            <a:ext cx="9093305" cy="6048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7" y="270844"/>
            <a:ext cx="9120993" cy="60670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8" y="325160"/>
            <a:ext cx="9093304" cy="60486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62" y="325320"/>
            <a:ext cx="8996322" cy="598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51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055126" cy="60232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" y="229138"/>
            <a:ext cx="9032423" cy="60081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" y="229138"/>
            <a:ext cx="9257190" cy="61576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145"/>
            <a:ext cx="9101566" cy="60541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6" y="335366"/>
            <a:ext cx="9097493" cy="60514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130" y="548680"/>
            <a:ext cx="9151886" cy="608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807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13571"/>
            <a:ext cx="9042296" cy="601474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8985053" cy="59766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39"/>
            <a:ext cx="9144000" cy="60823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1" y="116632"/>
            <a:ext cx="9144000" cy="60797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1" y="269221"/>
            <a:ext cx="8996187" cy="59840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99" y="116632"/>
            <a:ext cx="8904001" cy="59202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74" y="0"/>
            <a:ext cx="9144000" cy="6858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563" y="116632"/>
            <a:ext cx="9225583" cy="613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832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675880" cy="57685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5" y="188640"/>
            <a:ext cx="9201559" cy="61206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201559" cy="61206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510" y="8175"/>
            <a:ext cx="4386537" cy="65973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43" y="152191"/>
            <a:ext cx="9256356" cy="61571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43" y="8175"/>
            <a:ext cx="9201558" cy="61206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0" y="97474"/>
            <a:ext cx="9342616" cy="621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54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" y="0"/>
            <a:ext cx="9093306" cy="6858000"/>
          </a:xfrm>
        </p:spPr>
      </p:pic>
    </p:spTree>
    <p:extLst>
      <p:ext uri="{BB962C8B-B14F-4D97-AF65-F5344CB8AC3E}">
        <p14:creationId xmlns:p14="http://schemas.microsoft.com/office/powerpoint/2010/main" val="1599216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114</TotalTime>
  <Words>5</Words>
  <Application>Microsoft Office PowerPoint</Application>
  <PresentationFormat>Экран (4:3)</PresentationFormat>
  <Paragraphs>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Илсияр</dc:creator>
  <cp:lastModifiedBy>Илсияр</cp:lastModifiedBy>
  <cp:revision>6</cp:revision>
  <dcterms:created xsi:type="dcterms:W3CDTF">2012-03-26T14:37:45Z</dcterms:created>
  <dcterms:modified xsi:type="dcterms:W3CDTF">2012-03-26T16:32:01Z</dcterms:modified>
</cp:coreProperties>
</file>